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8" r:id="rId1"/>
  </p:sldMasterIdLst>
  <p:notesMasterIdLst>
    <p:notesMasterId r:id="rId18"/>
  </p:notesMasterIdLst>
  <p:sldIdLst>
    <p:sldId id="257" r:id="rId2"/>
    <p:sldId id="258" r:id="rId3"/>
    <p:sldId id="259" r:id="rId4"/>
    <p:sldId id="260" r:id="rId5"/>
    <p:sldId id="262" r:id="rId6"/>
    <p:sldId id="264" r:id="rId7"/>
    <p:sldId id="266" r:id="rId8"/>
    <p:sldId id="265" r:id="rId9"/>
    <p:sldId id="263" r:id="rId10"/>
    <p:sldId id="267" r:id="rId11"/>
    <p:sldId id="268" r:id="rId12"/>
    <p:sldId id="269" r:id="rId13"/>
    <p:sldId id="270" r:id="rId14"/>
    <p:sldId id="271" r:id="rId15"/>
    <p:sldId id="274" r:id="rId16"/>
    <p:sldId id="27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1E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2" autoAdjust="0"/>
    <p:restoredTop sz="94660"/>
  </p:normalViewPr>
  <p:slideViewPr>
    <p:cSldViewPr snapToGrid="0">
      <p:cViewPr varScale="1">
        <p:scale>
          <a:sx n="85" d="100"/>
          <a:sy n="85" d="100"/>
        </p:scale>
        <p:origin x="49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j kumar" userId="67c706fcbb491118" providerId="LiveId" clId="{B51889A5-BFA4-47C9-991F-015E1281F9FC}"/>
    <pc:docChg chg="modSld">
      <pc:chgData name="raj kumar" userId="67c706fcbb491118" providerId="LiveId" clId="{B51889A5-BFA4-47C9-991F-015E1281F9FC}" dt="2023-09-03T14:28:04.663" v="1" actId="20577"/>
      <pc:docMkLst>
        <pc:docMk/>
      </pc:docMkLst>
      <pc:sldChg chg="modSp mod">
        <pc:chgData name="raj kumar" userId="67c706fcbb491118" providerId="LiveId" clId="{B51889A5-BFA4-47C9-991F-015E1281F9FC}" dt="2023-09-03T14:28:04.663" v="1" actId="20577"/>
        <pc:sldMkLst>
          <pc:docMk/>
          <pc:sldMk cId="3908283813" sldId="273"/>
        </pc:sldMkLst>
        <pc:spChg chg="mod">
          <ac:chgData name="raj kumar" userId="67c706fcbb491118" providerId="LiveId" clId="{B51889A5-BFA4-47C9-991F-015E1281F9FC}" dt="2023-09-03T14:28:04.663" v="1" actId="20577"/>
          <ac:spMkLst>
            <pc:docMk/>
            <pc:sldMk cId="3908283813" sldId="273"/>
            <ac:spMk id="3" creationId="{15F68103-3E2B-48C7-1C0F-0B06A12D56C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499C02-6D13-4091-B601-6786DD907873}" type="datetimeFigureOut">
              <a:rPr lang="en-IN" smtClean="0"/>
              <a:t>03-09-2023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58596F-B6A9-4BE4-BDC3-0D1D6095B3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6390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9080-0785-489F-9486-D39A26B4FB12}" type="datetimeFigureOut">
              <a:rPr lang="en-IN" smtClean="0"/>
              <a:t>03-09-2023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93A63B4-8B2C-4196-AD1F-B1A955F0EE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4704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9080-0785-489F-9486-D39A26B4FB12}" type="datetimeFigureOut">
              <a:rPr lang="en-IN" smtClean="0"/>
              <a:t>03-09-2023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93A63B4-8B2C-4196-AD1F-B1A955F0EE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34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9080-0785-489F-9486-D39A26B4FB12}" type="datetimeFigureOut">
              <a:rPr lang="en-IN" smtClean="0"/>
              <a:t>03-09-2023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93A63B4-8B2C-4196-AD1F-B1A955F0EE07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821547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9080-0785-489F-9486-D39A26B4FB12}" type="datetimeFigureOut">
              <a:rPr lang="en-IN" smtClean="0"/>
              <a:t>03-09-2023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93A63B4-8B2C-4196-AD1F-B1A955F0EE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92012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9080-0785-489F-9486-D39A26B4FB12}" type="datetimeFigureOut">
              <a:rPr lang="en-IN" smtClean="0"/>
              <a:t>03-09-2023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93A63B4-8B2C-4196-AD1F-B1A955F0EE07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405735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9080-0785-489F-9486-D39A26B4FB12}" type="datetimeFigureOut">
              <a:rPr lang="en-IN" smtClean="0"/>
              <a:t>03-09-2023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93A63B4-8B2C-4196-AD1F-B1A955F0EE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8121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9080-0785-489F-9486-D39A26B4FB12}" type="datetimeFigureOut">
              <a:rPr lang="en-IN" smtClean="0"/>
              <a:t>03-09-2023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A63B4-8B2C-4196-AD1F-B1A955F0EE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85641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9080-0785-489F-9486-D39A26B4FB12}" type="datetimeFigureOut">
              <a:rPr lang="en-IN" smtClean="0"/>
              <a:t>03-09-2023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A63B4-8B2C-4196-AD1F-B1A955F0EE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5197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9080-0785-489F-9486-D39A26B4FB12}" type="datetimeFigureOut">
              <a:rPr lang="en-IN" smtClean="0"/>
              <a:t>03-09-2023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A63B4-8B2C-4196-AD1F-B1A955F0EE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927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9080-0785-489F-9486-D39A26B4FB12}" type="datetimeFigureOut">
              <a:rPr lang="en-IN" smtClean="0"/>
              <a:t>03-09-2023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93A63B4-8B2C-4196-AD1F-B1A955F0EE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2163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9080-0785-489F-9486-D39A26B4FB12}" type="datetimeFigureOut">
              <a:rPr lang="en-IN" smtClean="0"/>
              <a:t>03-09-2023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93A63B4-8B2C-4196-AD1F-B1A955F0EE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1707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9080-0785-489F-9486-D39A26B4FB12}" type="datetimeFigureOut">
              <a:rPr lang="en-IN" smtClean="0"/>
              <a:t>03-09-2023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93A63B4-8B2C-4196-AD1F-B1A955F0EE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7377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9080-0785-489F-9486-D39A26B4FB12}" type="datetimeFigureOut">
              <a:rPr lang="en-IN" smtClean="0"/>
              <a:t>03-09-2023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A63B4-8B2C-4196-AD1F-B1A955F0EE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4895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9080-0785-489F-9486-D39A26B4FB12}" type="datetimeFigureOut">
              <a:rPr lang="en-IN" smtClean="0"/>
              <a:t>03-09-2023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A63B4-8B2C-4196-AD1F-B1A955F0EE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870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9080-0785-489F-9486-D39A26B4FB12}" type="datetimeFigureOut">
              <a:rPr lang="en-IN" smtClean="0"/>
              <a:t>03-09-2023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A63B4-8B2C-4196-AD1F-B1A955F0EE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308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9080-0785-489F-9486-D39A26B4FB12}" type="datetimeFigureOut">
              <a:rPr lang="en-IN" smtClean="0"/>
              <a:t>03-09-2023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93A63B4-8B2C-4196-AD1F-B1A955F0EE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998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59080-0785-489F-9486-D39A26B4FB12}" type="datetimeFigureOut">
              <a:rPr lang="en-IN" smtClean="0"/>
              <a:t>03-09-2023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93A63B4-8B2C-4196-AD1F-B1A955F0EE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6481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0C1485-F9EC-6894-96E8-3854BEB91F4A}"/>
              </a:ext>
            </a:extLst>
          </p:cNvPr>
          <p:cNvSpPr txBox="1"/>
          <p:nvPr/>
        </p:nvSpPr>
        <p:spPr>
          <a:xfrm>
            <a:off x="1819835" y="672352"/>
            <a:ext cx="9950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BLOOD DONATION MANAGEMENT SYSTEM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2988DA-3A5A-4424-9F35-6304688655C8}"/>
              </a:ext>
            </a:extLst>
          </p:cNvPr>
          <p:cNvSpPr txBox="1"/>
          <p:nvPr/>
        </p:nvSpPr>
        <p:spPr>
          <a:xfrm>
            <a:off x="5011271" y="1855694"/>
            <a:ext cx="23666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N.R.VIVEKA</a:t>
            </a:r>
          </a:p>
          <a:p>
            <a:r>
              <a:rPr lang="en-I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2021IT45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7A3FFE-C3DE-7B91-287F-F31A05AD186B}"/>
              </a:ext>
            </a:extLst>
          </p:cNvPr>
          <p:cNvSpPr txBox="1"/>
          <p:nvPr/>
        </p:nvSpPr>
        <p:spPr>
          <a:xfrm>
            <a:off x="2034987" y="5235388"/>
            <a:ext cx="48947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 the Guidance of</a:t>
            </a:r>
          </a:p>
          <a:p>
            <a:r>
              <a:rPr lang="en-IN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Mrs.P.Alagumeena</a:t>
            </a:r>
            <a:r>
              <a:rPr lang="en-IN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MCA.,M.Phil.,PGDC</a:t>
            </a:r>
            <a:endParaRPr lang="en-IN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320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E302EB-5761-FDE6-86AD-0283884A5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90" y="1493696"/>
            <a:ext cx="10793505" cy="51250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0A54E9-1307-5872-38EA-2612120DA509}"/>
              </a:ext>
            </a:extLst>
          </p:cNvPr>
          <p:cNvSpPr txBox="1"/>
          <p:nvPr/>
        </p:nvSpPr>
        <p:spPr>
          <a:xfrm>
            <a:off x="1775012" y="714888"/>
            <a:ext cx="2716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REGISTER:</a:t>
            </a:r>
          </a:p>
        </p:txBody>
      </p:sp>
    </p:spTree>
    <p:extLst>
      <p:ext uri="{BB962C8B-B14F-4D97-AF65-F5344CB8AC3E}">
        <p14:creationId xmlns:p14="http://schemas.microsoft.com/office/powerpoint/2010/main" val="3615472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BDFE3D-A9F9-E94A-59BF-A54279287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061" y="4446495"/>
            <a:ext cx="9296398" cy="22625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D3D8E7-8AD0-2A80-EDBC-804FE82A66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059" y="1201271"/>
            <a:ext cx="9296397" cy="32452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D467BC-E594-A3FC-5053-2CE67E2CDE97}"/>
              </a:ext>
            </a:extLst>
          </p:cNvPr>
          <p:cNvSpPr txBox="1"/>
          <p:nvPr/>
        </p:nvSpPr>
        <p:spPr>
          <a:xfrm>
            <a:off x="1739153" y="739605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Arial Black" panose="020B0A04020102020204" pitchFamily="34" charset="0"/>
              </a:rPr>
              <a:t>BLOOD INVENTORY:</a:t>
            </a:r>
          </a:p>
        </p:txBody>
      </p:sp>
    </p:spTree>
    <p:extLst>
      <p:ext uri="{BB962C8B-B14F-4D97-AF65-F5344CB8AC3E}">
        <p14:creationId xmlns:p14="http://schemas.microsoft.com/office/powerpoint/2010/main" val="4219621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1F15D9-E786-859F-28A2-8D9ABBF7C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376" y="1618635"/>
            <a:ext cx="10751082" cy="49793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3279D0-C210-5AC0-15AD-8BEBA7729AC7}"/>
              </a:ext>
            </a:extLst>
          </p:cNvPr>
          <p:cNvSpPr txBox="1"/>
          <p:nvPr/>
        </p:nvSpPr>
        <p:spPr>
          <a:xfrm>
            <a:off x="1712258" y="726141"/>
            <a:ext cx="4464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Arial Black" panose="020B0A04020102020204" pitchFamily="34" charset="0"/>
              </a:rPr>
              <a:t>DONOR REGISTRATION:</a:t>
            </a:r>
          </a:p>
        </p:txBody>
      </p:sp>
    </p:spTree>
    <p:extLst>
      <p:ext uri="{BB962C8B-B14F-4D97-AF65-F5344CB8AC3E}">
        <p14:creationId xmlns:p14="http://schemas.microsoft.com/office/powerpoint/2010/main" val="1565988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43019F-C29E-5A9E-7543-843C55DB3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76" y="1529838"/>
            <a:ext cx="10910047" cy="51317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380935-3FDA-75B1-80BE-0ED2983CC6DD}"/>
              </a:ext>
            </a:extLst>
          </p:cNvPr>
          <p:cNvSpPr txBox="1"/>
          <p:nvPr/>
        </p:nvSpPr>
        <p:spPr>
          <a:xfrm>
            <a:off x="1766048" y="735106"/>
            <a:ext cx="5109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RECEIVER REGISTRATION:</a:t>
            </a:r>
          </a:p>
        </p:txBody>
      </p:sp>
    </p:spTree>
    <p:extLst>
      <p:ext uri="{BB962C8B-B14F-4D97-AF65-F5344CB8AC3E}">
        <p14:creationId xmlns:p14="http://schemas.microsoft.com/office/powerpoint/2010/main" val="1192925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F42279-6C0B-ED76-9352-125153023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448" y="1558591"/>
            <a:ext cx="10805764" cy="5111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75D968-4FC2-2BA9-8986-D14ED1FC53D0}"/>
              </a:ext>
            </a:extLst>
          </p:cNvPr>
          <p:cNvSpPr txBox="1"/>
          <p:nvPr/>
        </p:nvSpPr>
        <p:spPr>
          <a:xfrm>
            <a:off x="1721223" y="753035"/>
            <a:ext cx="3845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Arial Black" panose="020B0A04020102020204" pitchFamily="34" charset="0"/>
              </a:rPr>
              <a:t>DONOR REQUEST:</a:t>
            </a:r>
          </a:p>
        </p:txBody>
      </p:sp>
    </p:spTree>
    <p:extLst>
      <p:ext uri="{BB962C8B-B14F-4D97-AF65-F5344CB8AC3E}">
        <p14:creationId xmlns:p14="http://schemas.microsoft.com/office/powerpoint/2010/main" val="1000516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A8C626-FE83-753E-4865-E3F874426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23" y="1536361"/>
            <a:ext cx="10847294" cy="51224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530427-7224-55F1-049C-A783F2DBB8FE}"/>
              </a:ext>
            </a:extLst>
          </p:cNvPr>
          <p:cNvSpPr txBox="1"/>
          <p:nvPr/>
        </p:nvSpPr>
        <p:spPr>
          <a:xfrm>
            <a:off x="1721224" y="723375"/>
            <a:ext cx="3998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RECEIVER REQUEST:</a:t>
            </a:r>
          </a:p>
        </p:txBody>
      </p:sp>
    </p:spTree>
    <p:extLst>
      <p:ext uri="{BB962C8B-B14F-4D97-AF65-F5344CB8AC3E}">
        <p14:creationId xmlns:p14="http://schemas.microsoft.com/office/powerpoint/2010/main" val="583862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6F9A3B-3940-63EE-5AE5-4AF3270C9E0E}"/>
              </a:ext>
            </a:extLst>
          </p:cNvPr>
          <p:cNvSpPr txBox="1"/>
          <p:nvPr/>
        </p:nvSpPr>
        <p:spPr>
          <a:xfrm>
            <a:off x="1748117" y="708212"/>
            <a:ext cx="3702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  <a:latin typeface="Arial Black" panose="020B0A04020102020204" pitchFamily="34" charset="0"/>
              </a:rPr>
              <a:t>CONCLUDE: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F68103-3E2B-48C7-1C0F-0B06A12D56C0}"/>
              </a:ext>
            </a:extLst>
          </p:cNvPr>
          <p:cNvSpPr txBox="1"/>
          <p:nvPr/>
        </p:nvSpPr>
        <p:spPr>
          <a:xfrm>
            <a:off x="2106706" y="1550894"/>
            <a:ext cx="87674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The system has enabled hospitals and blood banks to maintain up-to-date records of their blood inventory, ensuring that blood is available when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By providing an online platform, we have encouraged more individuals to participate in the noble </a:t>
            </a:r>
            <a:r>
              <a:rPr lang="en-IN" sz="2400">
                <a:latin typeface="Arial" panose="020B0604020202020204" pitchFamily="34" charset="0"/>
                <a:cs typeface="Arial" panose="020B0604020202020204" pitchFamily="34" charset="0"/>
              </a:rPr>
              <a:t>act on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blood donation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This project makes a positive difference in healthcare and the lives of countless individuals</a:t>
            </a:r>
          </a:p>
        </p:txBody>
      </p:sp>
    </p:spTree>
    <p:extLst>
      <p:ext uri="{BB962C8B-B14F-4D97-AF65-F5344CB8AC3E}">
        <p14:creationId xmlns:p14="http://schemas.microsoft.com/office/powerpoint/2010/main" val="3908283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57390E-9CBA-E90B-723C-1148696C3975}"/>
              </a:ext>
            </a:extLst>
          </p:cNvPr>
          <p:cNvSpPr txBox="1"/>
          <p:nvPr/>
        </p:nvSpPr>
        <p:spPr>
          <a:xfrm>
            <a:off x="1792942" y="690284"/>
            <a:ext cx="6284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  <a:latin typeface="Arial Black" panose="020B0A04020102020204" pitchFamily="34" charset="0"/>
              </a:rPr>
              <a:t>PROJECT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E89398-7E0E-91D3-7D34-7E0EF28EB272}"/>
              </a:ext>
            </a:extLst>
          </p:cNvPr>
          <p:cNvSpPr txBox="1"/>
          <p:nvPr/>
        </p:nvSpPr>
        <p:spPr>
          <a:xfrm>
            <a:off x="1936376" y="1694329"/>
            <a:ext cx="974463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Blood donation management system enhance the process of collecting, storing and distributing blood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Blood donation management system is designed to be used by blood banks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It is an online system through which users can register their details to donate and receive blood according to their specification such as blood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This project aims to address the critical need for an efficient and organized system in the healthcare sector, ensuring that a sufficient and safe blood supply is readily available to meet the demands of the patients</a:t>
            </a:r>
          </a:p>
        </p:txBody>
      </p:sp>
    </p:spTree>
    <p:extLst>
      <p:ext uri="{BB962C8B-B14F-4D97-AF65-F5344CB8AC3E}">
        <p14:creationId xmlns:p14="http://schemas.microsoft.com/office/powerpoint/2010/main" val="509347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19EE10-2290-61AB-8C43-AFA11B11662B}"/>
              </a:ext>
            </a:extLst>
          </p:cNvPr>
          <p:cNvSpPr txBox="1"/>
          <p:nvPr/>
        </p:nvSpPr>
        <p:spPr>
          <a:xfrm>
            <a:off x="1999130" y="681317"/>
            <a:ext cx="3227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  <a:latin typeface="Arial Black" panose="020B0A04020102020204" pitchFamily="34" charset="0"/>
              </a:rPr>
              <a:t>ABSTRACT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73863E-02A5-B34C-4D05-4014A4A27BDF}"/>
              </a:ext>
            </a:extLst>
          </p:cNvPr>
          <p:cNvSpPr txBox="1"/>
          <p:nvPr/>
        </p:nvSpPr>
        <p:spPr>
          <a:xfrm>
            <a:off x="2151529" y="1532965"/>
            <a:ext cx="9789459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Blood donation management system tracks the availability of blood in the blood bank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It stores information about people who donate blood(like their details and health history) and people who need blood(like their details and what blood group needed)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When a hospital or clinic need blood for a patient, this system finds the right blood quickly and makes sure it gets to the hospital 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It makes easier for the people who work at the blood bank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It is used to store, process, retrieve,analyze information concerned with the administrative and inventory management within the blood bank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5777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83F425-4699-44DC-569E-E0161B468881}"/>
              </a:ext>
            </a:extLst>
          </p:cNvPr>
          <p:cNvSpPr txBox="1"/>
          <p:nvPr/>
        </p:nvSpPr>
        <p:spPr>
          <a:xfrm>
            <a:off x="1864658" y="779929"/>
            <a:ext cx="6723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  <a:latin typeface="Arial Black" panose="020B0A04020102020204" pitchFamily="34" charset="0"/>
              </a:rPr>
              <a:t>FRONT END AND BACK END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06A330-BA9C-350E-E6EA-DA99157D1EE4}"/>
              </a:ext>
            </a:extLst>
          </p:cNvPr>
          <p:cNvSpPr txBox="1"/>
          <p:nvPr/>
        </p:nvSpPr>
        <p:spPr>
          <a:xfrm>
            <a:off x="2133600" y="2088776"/>
            <a:ext cx="51188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FF0000"/>
                </a:solidFill>
                <a:latin typeface="Arial Black" panose="020B0A04020102020204" pitchFamily="34" charset="0"/>
              </a:rPr>
              <a:t>FRONT END:</a:t>
            </a:r>
          </a:p>
          <a:p>
            <a:r>
              <a:rPr lang="en-IN" dirty="0"/>
              <a:t>           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</a:p>
          <a:p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        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FF0000"/>
                </a:solidFill>
                <a:latin typeface="Arial Black" panose="020B0A04020102020204" pitchFamily="34" charset="0"/>
              </a:rPr>
              <a:t>BACK END:</a:t>
            </a:r>
          </a:p>
          <a:p>
            <a:r>
              <a:rPr lang="en-IN" dirty="0"/>
              <a:t>           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Python with MySQL</a:t>
            </a:r>
          </a:p>
        </p:txBody>
      </p:sp>
    </p:spTree>
    <p:extLst>
      <p:ext uri="{BB962C8B-B14F-4D97-AF65-F5344CB8AC3E}">
        <p14:creationId xmlns:p14="http://schemas.microsoft.com/office/powerpoint/2010/main" val="4138099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1FF28B-EDD4-BD4C-FC3A-2EBF93271B37}"/>
              </a:ext>
            </a:extLst>
          </p:cNvPr>
          <p:cNvSpPr txBox="1"/>
          <p:nvPr/>
        </p:nvSpPr>
        <p:spPr>
          <a:xfrm>
            <a:off x="1864659" y="721659"/>
            <a:ext cx="4231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  <a:latin typeface="Arial Black" panose="020B0A04020102020204" pitchFamily="34" charset="0"/>
              </a:rPr>
              <a:t>MODULES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377862-83B7-4D38-F8D8-9CE13CA7D132}"/>
              </a:ext>
            </a:extLst>
          </p:cNvPr>
          <p:cNvSpPr txBox="1"/>
          <p:nvPr/>
        </p:nvSpPr>
        <p:spPr>
          <a:xfrm>
            <a:off x="2151529" y="1775011"/>
            <a:ext cx="823856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Blood bank 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User 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Blood Inventory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Donor Registration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Receiver Registration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Donate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Receive Request</a:t>
            </a:r>
          </a:p>
        </p:txBody>
      </p:sp>
    </p:spTree>
    <p:extLst>
      <p:ext uri="{BB962C8B-B14F-4D97-AF65-F5344CB8AC3E}">
        <p14:creationId xmlns:p14="http://schemas.microsoft.com/office/powerpoint/2010/main" val="3564550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8747CB-72BF-B67B-FF87-097C49FD3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78" y="1518401"/>
            <a:ext cx="10851615" cy="50767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5E6029-F8CD-451A-F98F-1251F57EEB82}"/>
              </a:ext>
            </a:extLst>
          </p:cNvPr>
          <p:cNvSpPr txBox="1"/>
          <p:nvPr/>
        </p:nvSpPr>
        <p:spPr>
          <a:xfrm>
            <a:off x="1712258" y="762000"/>
            <a:ext cx="3523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Arial Black" panose="020B0A04020102020204" pitchFamily="34" charset="0"/>
              </a:rPr>
              <a:t>HOME:</a:t>
            </a:r>
          </a:p>
        </p:txBody>
      </p:sp>
    </p:spTree>
    <p:extLst>
      <p:ext uri="{BB962C8B-B14F-4D97-AF65-F5344CB8AC3E}">
        <p14:creationId xmlns:p14="http://schemas.microsoft.com/office/powerpoint/2010/main" val="3683259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36725A-C221-F8BF-5242-5848ED292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165" y="1640259"/>
            <a:ext cx="10721788" cy="50163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752A07-800A-B8CA-DEBC-8CBBC987C108}"/>
              </a:ext>
            </a:extLst>
          </p:cNvPr>
          <p:cNvSpPr txBox="1"/>
          <p:nvPr/>
        </p:nvSpPr>
        <p:spPr>
          <a:xfrm>
            <a:off x="1694328" y="752894"/>
            <a:ext cx="5208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Arial Black" panose="020B0A04020102020204" pitchFamily="34" charset="0"/>
              </a:rPr>
              <a:t>BLOOD BANK LOGIN:</a:t>
            </a:r>
          </a:p>
        </p:txBody>
      </p:sp>
    </p:spTree>
    <p:extLst>
      <p:ext uri="{BB962C8B-B14F-4D97-AF65-F5344CB8AC3E}">
        <p14:creationId xmlns:p14="http://schemas.microsoft.com/office/powerpoint/2010/main" val="1318086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78AF81-6CF4-7F3B-9F26-3D59EF070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057" y="1111624"/>
            <a:ext cx="8364071" cy="33744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AE975A-B2E6-709A-37FF-B4DF14713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058" y="4486066"/>
            <a:ext cx="8364071" cy="22553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987ECF-D53E-5270-060E-64731FE2FBAF}"/>
              </a:ext>
            </a:extLst>
          </p:cNvPr>
          <p:cNvSpPr txBox="1"/>
          <p:nvPr/>
        </p:nvSpPr>
        <p:spPr>
          <a:xfrm>
            <a:off x="1622611" y="675946"/>
            <a:ext cx="2097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REGISTER:</a:t>
            </a:r>
          </a:p>
        </p:txBody>
      </p:sp>
    </p:spTree>
    <p:extLst>
      <p:ext uri="{BB962C8B-B14F-4D97-AF65-F5344CB8AC3E}">
        <p14:creationId xmlns:p14="http://schemas.microsoft.com/office/powerpoint/2010/main" val="3809093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D7A977-B308-9F6B-09E5-A94C5FABC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596" y="1532965"/>
            <a:ext cx="10683686" cy="50381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079B6F-93B5-56C0-990C-CFD1C216274A}"/>
              </a:ext>
            </a:extLst>
          </p:cNvPr>
          <p:cNvSpPr txBox="1"/>
          <p:nvPr/>
        </p:nvSpPr>
        <p:spPr>
          <a:xfrm>
            <a:off x="1757082" y="779929"/>
            <a:ext cx="2528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Arial Black" panose="020B0A04020102020204" pitchFamily="34" charset="0"/>
              </a:rPr>
              <a:t>USER LOGIN:</a:t>
            </a:r>
          </a:p>
        </p:txBody>
      </p:sp>
    </p:spTree>
    <p:extLst>
      <p:ext uri="{BB962C8B-B14F-4D97-AF65-F5344CB8AC3E}">
        <p14:creationId xmlns:p14="http://schemas.microsoft.com/office/powerpoint/2010/main" val="3278285668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132</TotalTime>
  <Words>348</Words>
  <Application>Microsoft Office PowerPoint</Application>
  <PresentationFormat>Widescreen</PresentationFormat>
  <Paragraphs>44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Arial Black</vt:lpstr>
      <vt:lpstr>Calibri</vt:lpstr>
      <vt:lpstr>Century Gothic</vt:lpstr>
      <vt:lpstr>Wingdings 3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 kumar</dc:creator>
  <cp:lastModifiedBy>raj kumar</cp:lastModifiedBy>
  <cp:revision>1</cp:revision>
  <dcterms:created xsi:type="dcterms:W3CDTF">2023-09-03T12:15:50Z</dcterms:created>
  <dcterms:modified xsi:type="dcterms:W3CDTF">2023-09-03T14:28:05Z</dcterms:modified>
</cp:coreProperties>
</file>